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51C48-6DB0-4AF1-8571-1D27F1576E53}" type="datetimeFigureOut">
              <a:rPr lang="en-US" smtClean="0"/>
              <a:t>8/7/2013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A54A6-A421-480E-8821-184B552B63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585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51C48-6DB0-4AF1-8571-1D27F1576E53}" type="datetimeFigureOut">
              <a:rPr lang="en-US" smtClean="0"/>
              <a:t>8/7/2013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A54A6-A421-480E-8821-184B552B63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770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51C48-6DB0-4AF1-8571-1D27F1576E53}" type="datetimeFigureOut">
              <a:rPr lang="en-US" smtClean="0"/>
              <a:t>8/7/2013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A54A6-A421-480E-8821-184B552B63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229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51C48-6DB0-4AF1-8571-1D27F1576E53}" type="datetimeFigureOut">
              <a:rPr lang="en-US" smtClean="0"/>
              <a:t>8/7/2013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A54A6-A421-480E-8821-184B552B63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87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51C48-6DB0-4AF1-8571-1D27F1576E53}" type="datetimeFigureOut">
              <a:rPr lang="en-US" smtClean="0"/>
              <a:t>8/7/2013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A54A6-A421-480E-8821-184B552B63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064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51C48-6DB0-4AF1-8571-1D27F1576E53}" type="datetimeFigureOut">
              <a:rPr lang="en-US" smtClean="0"/>
              <a:t>8/7/2013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A54A6-A421-480E-8821-184B552B63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054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51C48-6DB0-4AF1-8571-1D27F1576E53}" type="datetimeFigureOut">
              <a:rPr lang="en-US" smtClean="0"/>
              <a:t>8/7/2013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A54A6-A421-480E-8821-184B552B63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587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51C48-6DB0-4AF1-8571-1D27F1576E53}" type="datetimeFigureOut">
              <a:rPr lang="en-US" smtClean="0"/>
              <a:t>8/7/2013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A54A6-A421-480E-8821-184B552B63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635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51C48-6DB0-4AF1-8571-1D27F1576E53}" type="datetimeFigureOut">
              <a:rPr lang="en-US" smtClean="0"/>
              <a:t>8/7/2013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A54A6-A421-480E-8821-184B552B63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465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51C48-6DB0-4AF1-8571-1D27F1576E53}" type="datetimeFigureOut">
              <a:rPr lang="en-US" smtClean="0"/>
              <a:t>8/7/2013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A54A6-A421-480E-8821-184B552B63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498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51C48-6DB0-4AF1-8571-1D27F1576E53}" type="datetimeFigureOut">
              <a:rPr lang="en-US" smtClean="0"/>
              <a:t>8/7/2013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A54A6-A421-480E-8821-184B552B63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862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651C48-6DB0-4AF1-8571-1D27F1576E53}" type="datetimeFigureOut">
              <a:rPr lang="en-US" smtClean="0"/>
              <a:t>8/7/2013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2A54A6-A421-480E-8821-184B552B63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811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6007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61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6007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6007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6007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6007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6007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600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6007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600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6007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6007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2" y="0"/>
            <a:ext cx="9144712" cy="6858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6007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6007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6007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6007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On-screen Show (4:3)</PresentationFormat>
  <Paragraphs>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Mathew Davis</dc:creator>
  <cp:lastModifiedBy>Mathew Davis</cp:lastModifiedBy>
  <cp:revision>2</cp:revision>
  <dcterms:created xsi:type="dcterms:W3CDTF">2013-08-07T17:10:32Z</dcterms:created>
  <dcterms:modified xsi:type="dcterms:W3CDTF">2013-08-07T17:14:55Z</dcterms:modified>
</cp:coreProperties>
</file>