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D809-687A-4D85-881D-0B1CEA1B64BD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0E2B-68C4-4F15-A752-E74F23F17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D809-687A-4D85-881D-0B1CEA1B64BD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0E2B-68C4-4F15-A752-E74F23F17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3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D809-687A-4D85-881D-0B1CEA1B64BD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0E2B-68C4-4F15-A752-E74F23F17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D809-687A-4D85-881D-0B1CEA1B64BD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0E2B-68C4-4F15-A752-E74F23F17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0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D809-687A-4D85-881D-0B1CEA1B64BD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0E2B-68C4-4F15-A752-E74F23F17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D809-687A-4D85-881D-0B1CEA1B64BD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0E2B-68C4-4F15-A752-E74F23F17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D809-687A-4D85-881D-0B1CEA1B64BD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0E2B-68C4-4F15-A752-E74F23F17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6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D809-687A-4D85-881D-0B1CEA1B64BD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0E2B-68C4-4F15-A752-E74F23F17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D809-687A-4D85-881D-0B1CEA1B64BD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0E2B-68C4-4F15-A752-E74F23F17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D809-687A-4D85-881D-0B1CEA1B64BD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0E2B-68C4-4F15-A752-E74F23F17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D809-687A-4D85-881D-0B1CEA1B64BD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0E2B-68C4-4F15-A752-E74F23F17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0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D809-687A-4D85-881D-0B1CEA1B64BD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90E2B-68C4-4F15-A752-E74F23F17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24"/>
            <a:ext cx="9145899" cy="68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" y="-4985"/>
            <a:ext cx="9156107" cy="68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" y="-1"/>
            <a:ext cx="9149697" cy="68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Davis</dc:creator>
  <cp:lastModifiedBy>Mathew Davis</cp:lastModifiedBy>
  <cp:revision>2</cp:revision>
  <dcterms:created xsi:type="dcterms:W3CDTF">2013-08-07T16:03:36Z</dcterms:created>
  <dcterms:modified xsi:type="dcterms:W3CDTF">2013-08-07T16:09:05Z</dcterms:modified>
</cp:coreProperties>
</file>