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2DC3-1FC3-4C5C-BCB7-F43D0ECCCB67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9B91-FF96-49AA-ADEA-CC37C805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8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2DC3-1FC3-4C5C-BCB7-F43D0ECCCB67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9B91-FF96-49AA-ADEA-CC37C805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1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2DC3-1FC3-4C5C-BCB7-F43D0ECCCB67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9B91-FF96-49AA-ADEA-CC37C805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8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2DC3-1FC3-4C5C-BCB7-F43D0ECCCB67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9B91-FF96-49AA-ADEA-CC37C805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7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2DC3-1FC3-4C5C-BCB7-F43D0ECCCB67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9B91-FF96-49AA-ADEA-CC37C805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6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2DC3-1FC3-4C5C-BCB7-F43D0ECCCB67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9B91-FF96-49AA-ADEA-CC37C805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2DC3-1FC3-4C5C-BCB7-F43D0ECCCB67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9B91-FF96-49AA-ADEA-CC37C805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7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2DC3-1FC3-4C5C-BCB7-F43D0ECCCB67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9B91-FF96-49AA-ADEA-CC37C805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5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2DC3-1FC3-4C5C-BCB7-F43D0ECCCB67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9B91-FF96-49AA-ADEA-CC37C805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5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2DC3-1FC3-4C5C-BCB7-F43D0ECCCB67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9B91-FF96-49AA-ADEA-CC37C805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9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2DC3-1FC3-4C5C-BCB7-F43D0ECCCB67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9B91-FF96-49AA-ADEA-CC37C805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0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92DC3-1FC3-4C5C-BCB7-F43D0ECCCB67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89B91-FF96-49AA-ADEA-CC37C805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8" y="0"/>
            <a:ext cx="9153258" cy="68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6" y="-1"/>
            <a:ext cx="9148985" cy="68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" y="-6410"/>
            <a:ext cx="9152545" cy="686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8" y="-1"/>
            <a:ext cx="9149697" cy="686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8" y="0"/>
            <a:ext cx="9153258" cy="68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Mathew Davis</dc:creator>
  <cp:lastModifiedBy>Mathew Davis</cp:lastModifiedBy>
  <cp:revision>2</cp:revision>
  <dcterms:created xsi:type="dcterms:W3CDTF">2013-08-07T15:29:42Z</dcterms:created>
  <dcterms:modified xsi:type="dcterms:W3CDTF">2013-08-07T15:34:31Z</dcterms:modified>
</cp:coreProperties>
</file>